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metadata" ContentType="application/binary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ppt/slideLayouts/slideLayout13.xml" ContentType="application/vnd.openxmlformats-officedocument.presentationml.slideLayout+xml"/>
  <Override PartName="/docProps/app.xml" ContentType="application/vnd.openxmlformats-officedocument.extended-properties+xml"/>
  <Override PartName="/ppt/authors.xml" ContentType="application/vnd.ms-powerpoint.author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changesInfos/changesInfo1.xml" ContentType="application/vnd.ms-powerpoint.changesinfo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1"/>
  </p:sldMasterIdLst>
  <p:notesMasterIdLst>
    <p:notesMasterId r:id="rId7"/>
  </p:notesMasterIdLst>
  <p:sldIdLst>
    <p:sldId id="295" r:id="rId2"/>
    <p:sldId id="296" r:id="rId3"/>
    <p:sldId id="297" r:id="rId4"/>
    <p:sldId id="298" r:id="rId5"/>
    <p:sldId id="299" r:id="rId6"/>
  </p:sldIdLst>
  <p:sldSz cx="9144000" cy="6858000" type="screen4x3"/>
  <p:notesSz cx="6858000" cy="9144000"/>
  <p:embeddedFontLst>
    <p:embeddedFont>
      <p:font typeface="Open Sans" charset="0"/>
      <p:regular r:id="rId8"/>
      <p:bold r:id="rId9"/>
      <p:italic r:id="rId10"/>
      <p:boldItalic r:id="rId11"/>
    </p:embeddedFont>
    <p:embeddedFont>
      <p:font typeface="Economica" charset="0"/>
      <p:regular r:id="rId12"/>
      <p:bold r:id="rId13"/>
      <p:italic r:id="rId14"/>
      <p:boldItalic r:id="rId15"/>
    </p:embeddedFont>
    <p:embeddedFont>
      <p:font typeface="Calibri" pitchFamily="34" charset="0"/>
      <p:regular r:id="rId16"/>
      <p:bold r:id="rId17"/>
      <p:italic r:id="rId18"/>
      <p:boldItalic r:id="rId19"/>
    </p:embeddedFont>
    <p:embeddedFont>
      <p:font typeface="Corbel" pitchFamily="34" charset="0"/>
      <p:regular r:id="rId20"/>
      <p:bold r:id="rId21"/>
      <p:italic r:id="rId22"/>
      <p:boldItalic r:id="rId23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78" roundtripDataSignature="AMtx7mhe2+Q5kih3s2ZkB+v9mS2wqa2Uvg=="/>
    </p:ext>
  </p:extLst>
</p:presentation>
</file>

<file path=ppt/authors.xml><?xml version="1.0" encoding="utf-8"?>
<p188:authorLst xmlns:a="http://schemas.openxmlformats.org/drawingml/2006/main" xmlns:r="http://schemas.openxmlformats.org/officeDocument/2006/relationships" xmlns:p188="http://schemas.microsoft.com/office/powerpoint/2018/8/main">
  <p188:author id="{58EBE2C1-C776-62F1-E523-9E5B5EC79800}" name="Tori Mirsadjadi (she/her/hers)" initials="TM(" userId="S::Tori.Mirsadjadi@sagepub.com::829506b3-188b-40ef-b775-a5ec767efb4e" providerId="AD"/>
</p188: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447CDC70-9483-45EF-92CA-92E173B3BE02}">
  <a:tblStyle styleId="{447CDC70-9483-45EF-92CA-92E173B3BE02}" styleName="Table_0">
    <a:wholeTbl>
      <a:tcTxStyle b="off" i="off"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 b="off" i="off"/>
      <a:tcStyle>
        <a:tcBdr/>
      </a:tcStyle>
    </a:band1H>
    <a:band2H>
      <a:tcTxStyle b="off" i="off"/>
      <a:tcStyle>
        <a:tcBdr/>
      </a:tcStyle>
    </a:band2H>
    <a:band1V>
      <a:tcTxStyle b="off" i="off"/>
      <a:tcStyle>
        <a:tcBdr/>
      </a:tcStyle>
    </a:band1V>
    <a:band2V>
      <a:tcTxStyle b="off" i="off"/>
      <a:tcStyle>
        <a:tcBdr/>
      </a:tcStyle>
    </a:band2V>
    <a:lastCol>
      <a:tcTxStyle b="off" i="off"/>
      <a:tcStyle>
        <a:tcBdr/>
      </a:tcStyle>
    </a:lastCol>
    <a:firstCol>
      <a:tcTxStyle b="off" i="off"/>
      <a:tcStyle>
        <a:tcBdr/>
      </a:tcStyle>
    </a:firstCol>
    <a:lastRow>
      <a:tcTxStyle b="off" i="off"/>
      <a:tcStyle>
        <a:tcBdr/>
      </a:tcStyle>
    </a:lastRow>
    <a:seCell>
      <a:tcTxStyle b="off" i="off"/>
      <a:tcStyle>
        <a:tcBdr/>
      </a:tcStyle>
    </a:seCell>
    <a:swCell>
      <a:tcTxStyle b="off" i="off"/>
      <a:tcStyle>
        <a:tcBdr/>
      </a:tcStyle>
    </a:swCell>
    <a:firstRow>
      <a:tcTxStyle b="off" i="off"/>
      <a:tcStyle>
        <a:tcBdr/>
      </a:tcStyle>
    </a:firstRow>
    <a:neCell>
      <a:tcTxStyle b="off" i="off"/>
      <a:tcStyle>
        <a:tcBdr/>
      </a:tcStyle>
    </a:neCell>
    <a:nwCell>
      <a:tcTxStyle b="off" i="off"/>
      <a:tcStyle>
        <a:tcBdr/>
      </a:tcStyle>
    </a:nwCell>
  </a:tblStyle>
  <a:tblStyle styleId="{17956218-9CB0-4DAA-A24F-257A34DD6626}" styleName="Table_1">
    <a:wholeTbl>
      <a:tcTxStyle b="off" i="off">
        <a:font>
          <a:latin typeface="Arial"/>
          <a:ea typeface="Arial"/>
          <a:cs typeface="Arial"/>
        </a:font>
        <a:srgbClr val="000000"/>
      </a:tcTxStyle>
      <a:tcStyle>
        <a:tcBdr>
          <a:left>
            <a:ln w="127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127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127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127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127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12700" cap="flat" cmpd="sng">
              <a:solidFill>
                <a:srgbClr val="000000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 b="off" i="off"/>
      <a:tcStyle>
        <a:tcBdr/>
      </a:tcStyle>
    </a:band1H>
    <a:band2H>
      <a:tcTxStyle b="off" i="off"/>
      <a:tcStyle>
        <a:tcBdr/>
      </a:tcStyle>
    </a:band2H>
    <a:band1V>
      <a:tcTxStyle b="off" i="off"/>
      <a:tcStyle>
        <a:tcBdr/>
      </a:tcStyle>
    </a:band1V>
    <a:band2V>
      <a:tcTxStyle b="off" i="off"/>
      <a:tcStyle>
        <a:tcBdr/>
      </a:tcStyle>
    </a:band2V>
    <a:lastCol>
      <a:tcTxStyle b="off" i="off"/>
      <a:tcStyle>
        <a:tcBdr/>
      </a:tcStyle>
    </a:lastCol>
    <a:firstCol>
      <a:tcTxStyle b="off" i="off"/>
      <a:tcStyle>
        <a:tcBdr/>
      </a:tcStyle>
    </a:firstCol>
    <a:lastRow>
      <a:tcTxStyle b="off" i="off"/>
      <a:tcStyle>
        <a:tcBdr/>
      </a:tcStyle>
    </a:lastRow>
    <a:seCell>
      <a:tcTxStyle b="off" i="off"/>
      <a:tcStyle>
        <a:tcBdr/>
      </a:tcStyle>
    </a:seCell>
    <a:swCell>
      <a:tcTxStyle b="off" i="off"/>
      <a:tcStyle>
        <a:tcBdr/>
      </a:tcStyle>
    </a:swCell>
    <a:firstRow>
      <a:tcTxStyle b="off" i="off"/>
      <a:tcStyle>
        <a:tcBdr/>
      </a:tcStyle>
    </a:firstRow>
    <a:neCell>
      <a:tcTxStyle b="off" i="off"/>
      <a:tcStyle>
        <a:tcBdr/>
      </a:tcStyle>
    </a:neCell>
    <a:nwCell>
      <a:tcTxStyle b="off" i="off"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 snapToGrid="0">
      <p:cViewPr varScale="1">
        <p:scale>
          <a:sx n="110" d="100"/>
          <a:sy n="110" d="100"/>
        </p:scale>
        <p:origin x="-1644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1.fntdata"/><Relationship Id="rId13" Type="http://schemas.openxmlformats.org/officeDocument/2006/relationships/font" Target="fonts/font6.fntdata"/><Relationship Id="rId18" Type="http://schemas.openxmlformats.org/officeDocument/2006/relationships/font" Target="fonts/font11.fntdata"/><Relationship Id="rId80" Type="http://schemas.openxmlformats.org/officeDocument/2006/relationships/viewProps" Target="viewProps.xml"/><Relationship Id="rId3" Type="http://schemas.openxmlformats.org/officeDocument/2006/relationships/slide" Target="slides/slide2.xml"/><Relationship Id="rId21" Type="http://schemas.openxmlformats.org/officeDocument/2006/relationships/font" Target="fonts/font14.fntdata"/><Relationship Id="rId84" Type="http://schemas.microsoft.com/office/2018/10/relationships/authors" Target="authors.xml"/><Relationship Id="rId7" Type="http://schemas.openxmlformats.org/officeDocument/2006/relationships/notesMaster" Target="notesMasters/notesMaster1.xml"/><Relationship Id="rId12" Type="http://schemas.openxmlformats.org/officeDocument/2006/relationships/font" Target="fonts/font5.fntdata"/><Relationship Id="rId17" Type="http://schemas.openxmlformats.org/officeDocument/2006/relationships/font" Target="fonts/font10.fntdata"/><Relationship Id="rId2" Type="http://schemas.openxmlformats.org/officeDocument/2006/relationships/slide" Target="slides/slide1.xml"/><Relationship Id="rId16" Type="http://schemas.openxmlformats.org/officeDocument/2006/relationships/font" Target="fonts/font9.fntdata"/><Relationship Id="rId20" Type="http://schemas.openxmlformats.org/officeDocument/2006/relationships/font" Target="fonts/font13.fntdata"/><Relationship Id="rId83" Type="http://schemas.microsoft.com/office/2016/11/relationships/changesInfo" Target="changesInfos/changesInfo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4.fntdata"/><Relationship Id="rId79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font" Target="fonts/font8.fntdata"/><Relationship Id="rId23" Type="http://schemas.openxmlformats.org/officeDocument/2006/relationships/font" Target="fonts/font16.fntdata"/><Relationship Id="rId82" Type="http://schemas.openxmlformats.org/officeDocument/2006/relationships/tableStyles" Target="tableStyles.xml"/><Relationship Id="rId10" Type="http://schemas.openxmlformats.org/officeDocument/2006/relationships/font" Target="fonts/font3.fntdata"/><Relationship Id="rId19" Type="http://schemas.openxmlformats.org/officeDocument/2006/relationships/font" Target="fonts/font12.fntdata"/><Relationship Id="rId78" Type="http://customschemas.google.com/relationships/presentationmetadata" Target="metadata"/><Relationship Id="rId8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font" Target="fonts/font2.fntdata"/><Relationship Id="rId14" Type="http://schemas.openxmlformats.org/officeDocument/2006/relationships/font" Target="fonts/font7.fntdata"/><Relationship Id="rId22" Type="http://schemas.openxmlformats.org/officeDocument/2006/relationships/font" Target="fonts/font15.fntdata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Tori Mirsadjadi (she/her/hers)" userId="829506b3-188b-40ef-b775-a5ec767efb4e" providerId="ADAL" clId="{ACCA83CE-F58D-4B7D-9C8F-06B52A7D39EF}"/>
    <pc:docChg chg="">
      <pc:chgData name="Tori Mirsadjadi (she/her/hers)" userId="829506b3-188b-40ef-b775-a5ec767efb4e" providerId="ADAL" clId="{ACCA83CE-F58D-4B7D-9C8F-06B52A7D39EF}" dt="2022-07-15T18:27:05.834" v="1"/>
      <pc:docMkLst>
        <pc:docMk/>
      </pc:docMkLst>
      <pc:sldChg chg="delCm">
        <pc:chgData name="Tori Mirsadjadi (she/her/hers)" userId="829506b3-188b-40ef-b775-a5ec767efb4e" providerId="ADAL" clId="{ACCA83CE-F58D-4B7D-9C8F-06B52A7D39EF}" dt="2022-07-15T18:26:55.547" v="0"/>
        <pc:sldMkLst>
          <pc:docMk/>
          <pc:sldMk cId="0" sldId="278"/>
        </pc:sldMkLst>
      </pc:sldChg>
      <pc:sldChg chg="delCm">
        <pc:chgData name="Tori Mirsadjadi (she/her/hers)" userId="829506b3-188b-40ef-b775-a5ec767efb4e" providerId="ADAL" clId="{ACCA83CE-F58D-4B7D-9C8F-06B52A7D39EF}" dt="2022-07-15T18:27:05.834" v="1"/>
        <pc:sldMkLst>
          <pc:docMk/>
          <pc:sldMk cId="0" sldId="279"/>
        </pc:sldMkLst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143309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4" name="Google Shape;494;p41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95" name="Google Shape;495;p41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9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9" name="Google Shape;499;p42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00" name="Google Shape;500;p42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5" name="Google Shape;505;p43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06" name="Google Shape;506;p4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1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1" name="Google Shape;511;p44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12" name="Google Shape;512;p4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6" name="Google Shape;516;p45:notes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517" name="Google Shape;517;p4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53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66"/>
          <p:cNvSpPr/>
          <p:nvPr/>
        </p:nvSpPr>
        <p:spPr>
          <a:xfrm>
            <a:off x="4572000" y="-33"/>
            <a:ext cx="4572000" cy="6858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54" name="Google Shape;54;p66"/>
          <p:cNvCxnSpPr/>
          <p:nvPr/>
        </p:nvCxnSpPr>
        <p:spPr>
          <a:xfrm>
            <a:off x="5029675" y="5994000"/>
            <a:ext cx="468300" cy="0"/>
          </a:xfrm>
          <a:prstGeom prst="straightConnector1">
            <a:avLst/>
          </a:prstGeom>
          <a:noFill/>
          <a:ln w="19050" cap="flat" cmpd="sng">
            <a:solidFill>
              <a:schemeClr val="lt1"/>
            </a:solidFill>
            <a:prstDash val="solid"/>
            <a:round/>
            <a:headEnd type="none" w="sm" len="sm"/>
            <a:tailEnd type="none" w="sm" len="sm"/>
          </a:ln>
        </p:spPr>
      </p:cxnSp>
      <p:sp>
        <p:nvSpPr>
          <p:cNvPr id="55" name="Google Shape;55;p66"/>
          <p:cNvSpPr txBox="1">
            <a:spLocks noGrp="1"/>
          </p:cNvSpPr>
          <p:nvPr>
            <p:ph type="title"/>
          </p:nvPr>
        </p:nvSpPr>
        <p:spPr>
          <a:xfrm>
            <a:off x="265500" y="1239033"/>
            <a:ext cx="4045200" cy="2381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>
                <a:solidFill>
                  <a:schemeClr val="l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>
                <a:solidFill>
                  <a:schemeClr val="lt2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>
                <a:solidFill>
                  <a:schemeClr val="lt2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>
                <a:solidFill>
                  <a:schemeClr val="lt2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>
                <a:solidFill>
                  <a:schemeClr val="lt2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>
                <a:solidFill>
                  <a:schemeClr val="lt2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>
                <a:solidFill>
                  <a:schemeClr val="lt2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>
                <a:solidFill>
                  <a:schemeClr val="lt2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4200"/>
              <a:buNone/>
              <a:defRPr>
                <a:solidFill>
                  <a:schemeClr val="lt2"/>
                </a:solidFill>
              </a:defRPr>
            </a:lvl9pPr>
          </a:lstStyle>
          <a:p>
            <a:endParaRPr/>
          </a:p>
        </p:txBody>
      </p:sp>
      <p:sp>
        <p:nvSpPr>
          <p:cNvPr id="56" name="Google Shape;56;p66"/>
          <p:cNvSpPr txBox="1">
            <a:spLocks noGrp="1"/>
          </p:cNvSpPr>
          <p:nvPr>
            <p:ph type="subTitle" idx="1"/>
          </p:nvPr>
        </p:nvSpPr>
        <p:spPr>
          <a:xfrm>
            <a:off x="265500" y="3692001"/>
            <a:ext cx="4045200" cy="2098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endParaRPr/>
          </a:p>
        </p:txBody>
      </p:sp>
      <p:sp>
        <p:nvSpPr>
          <p:cNvPr id="57" name="Google Shape;57;p66"/>
          <p:cNvSpPr txBox="1">
            <a:spLocks noGrp="1"/>
          </p:cNvSpPr>
          <p:nvPr>
            <p:ph type="body" idx="2"/>
          </p:nvPr>
        </p:nvSpPr>
        <p:spPr>
          <a:xfrm>
            <a:off x="4939500" y="965600"/>
            <a:ext cx="3837000" cy="4926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>
            <a:endParaRPr/>
          </a:p>
        </p:txBody>
      </p:sp>
      <p:sp>
        <p:nvSpPr>
          <p:cNvPr id="58" name="Google Shape;58;p66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lt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lt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lt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lt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lt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lt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lt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lt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lt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67"/>
          <p:cNvSpPr txBox="1">
            <a:spLocks noGrp="1"/>
          </p:cNvSpPr>
          <p:nvPr>
            <p:ph type="body" idx="1"/>
          </p:nvPr>
        </p:nvSpPr>
        <p:spPr>
          <a:xfrm>
            <a:off x="319500" y="5625233"/>
            <a:ext cx="5998800" cy="798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Economica"/>
              <a:buNone/>
              <a:defRPr sz="2400">
                <a:latin typeface="Economica"/>
                <a:ea typeface="Economica"/>
                <a:cs typeface="Economica"/>
                <a:sym typeface="Economica"/>
              </a:defRPr>
            </a:lvl1pPr>
          </a:lstStyle>
          <a:p>
            <a:endParaRPr/>
          </a:p>
        </p:txBody>
      </p:sp>
      <p:sp>
        <p:nvSpPr>
          <p:cNvPr id="61" name="Google Shape;61;p67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p68"/>
          <p:cNvSpPr/>
          <p:nvPr/>
        </p:nvSpPr>
        <p:spPr>
          <a:xfrm>
            <a:off x="0" y="6727600"/>
            <a:ext cx="9144000" cy="130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4" name="Google Shape;64;p68"/>
          <p:cNvSpPr txBox="1">
            <a:spLocks noGrp="1"/>
          </p:cNvSpPr>
          <p:nvPr>
            <p:ph type="title" hasCustomPrompt="1"/>
          </p:nvPr>
        </p:nvSpPr>
        <p:spPr>
          <a:xfrm>
            <a:off x="311700" y="1276167"/>
            <a:ext cx="8520600" cy="2838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0"/>
              <a:buNone/>
              <a:defRPr sz="16000">
                <a:solidFill>
                  <a:schemeClr val="lt2"/>
                </a:solidFill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0"/>
              <a:buNone/>
              <a:defRPr sz="16000">
                <a:solidFill>
                  <a:schemeClr val="lt2"/>
                </a:solidFill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0"/>
              <a:buNone/>
              <a:defRPr sz="16000">
                <a:solidFill>
                  <a:schemeClr val="lt2"/>
                </a:solidFill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0"/>
              <a:buNone/>
              <a:defRPr sz="16000">
                <a:solidFill>
                  <a:schemeClr val="lt2"/>
                </a:solidFill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0"/>
              <a:buNone/>
              <a:defRPr sz="16000">
                <a:solidFill>
                  <a:schemeClr val="lt2"/>
                </a:solidFill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0"/>
              <a:buNone/>
              <a:defRPr sz="16000">
                <a:solidFill>
                  <a:schemeClr val="lt2"/>
                </a:solidFill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0"/>
              <a:buNone/>
              <a:defRPr sz="16000">
                <a:solidFill>
                  <a:schemeClr val="lt2"/>
                </a:solidFill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0"/>
              <a:buNone/>
              <a:defRPr sz="16000">
                <a:solidFill>
                  <a:schemeClr val="lt2"/>
                </a:solidFill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6000"/>
              <a:buNone/>
              <a:defRPr sz="16000">
                <a:solidFill>
                  <a:schemeClr val="lt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65" name="Google Shape;65;p68"/>
          <p:cNvSpPr txBox="1">
            <a:spLocks noGrp="1"/>
          </p:cNvSpPr>
          <p:nvPr>
            <p:ph type="body" idx="1"/>
          </p:nvPr>
        </p:nvSpPr>
        <p:spPr>
          <a:xfrm>
            <a:off x="311700" y="4216000"/>
            <a:ext cx="8520600" cy="1428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66" name="Google Shape;66;p68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matchingName="Title Slide">
  <p:cSld name="TITLE_1">
    <p:spTree>
      <p:nvGrpSpPr>
        <p:cNvPr id="1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69"/>
          <p:cNvSpPr/>
          <p:nvPr/>
        </p:nvSpPr>
        <p:spPr>
          <a:xfrm>
            <a:off x="-5132" y="2059011"/>
            <a:ext cx="9146700" cy="18288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txBody>
          <a:bodyPr spcFirstLastPara="1" wrap="square" lIns="34275" tIns="34275" rIns="34275" bIns="34275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1400"/>
              <a:buFont typeface="Corbel"/>
              <a:buNone/>
            </a:pPr>
            <a:endParaRPr sz="1400" b="0" i="0" u="none" strike="noStrike" cap="none">
              <a:solidFill>
                <a:srgbClr val="FFFFFF"/>
              </a:solidFill>
              <a:latin typeface="Corbel"/>
              <a:ea typeface="Corbel"/>
              <a:cs typeface="Corbel"/>
              <a:sym typeface="Corbel"/>
            </a:endParaRPr>
          </a:p>
        </p:txBody>
      </p:sp>
      <p:sp>
        <p:nvSpPr>
          <p:cNvPr id="69" name="Google Shape;69;p69"/>
          <p:cNvSpPr txBox="1">
            <a:spLocks noGrp="1"/>
          </p:cNvSpPr>
          <p:nvPr>
            <p:ph type="title"/>
          </p:nvPr>
        </p:nvSpPr>
        <p:spPr>
          <a:xfrm>
            <a:off x="274319" y="2166364"/>
            <a:ext cx="8603700" cy="1739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34275" tIns="34275" rIns="34275" bIns="34275" anchor="ctr" anchorCtr="0">
            <a:noAutofit/>
          </a:bodyPr>
          <a:lstStyle>
            <a:lvl1pPr lvl="0" algn="ctr">
              <a:lnSpc>
                <a:spcPct val="80000"/>
              </a:lnSpc>
              <a:spcBef>
                <a:spcPts val="0"/>
              </a:spcBef>
              <a:spcAft>
                <a:spcPts val="0"/>
              </a:spcAft>
              <a:buClr>
                <a:srgbClr val="099BDD"/>
              </a:buClr>
              <a:buSzPts val="4500"/>
              <a:buFont typeface="Corbel"/>
              <a:buNone/>
              <a:defRPr sz="4500"/>
            </a:lvl1pPr>
            <a:lvl2pPr lvl="1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>
                <a:srgbClr val="099BDD"/>
              </a:buClr>
              <a:buSzPts val="1400"/>
              <a:buNone/>
              <a:defRPr/>
            </a:lvl2pPr>
            <a:lvl3pPr lvl="2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>
                <a:srgbClr val="099BDD"/>
              </a:buClr>
              <a:buSzPts val="1400"/>
              <a:buNone/>
              <a:defRPr/>
            </a:lvl3pPr>
            <a:lvl4pPr lvl="3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>
                <a:srgbClr val="099BDD"/>
              </a:buClr>
              <a:buSzPts val="1400"/>
              <a:buNone/>
              <a:defRPr/>
            </a:lvl4pPr>
            <a:lvl5pPr lvl="4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>
                <a:srgbClr val="099BDD"/>
              </a:buClr>
              <a:buSzPts val="1400"/>
              <a:buNone/>
              <a:defRPr/>
            </a:lvl5pPr>
            <a:lvl6pPr lvl="5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>
                <a:srgbClr val="099BDD"/>
              </a:buClr>
              <a:buSzPts val="1400"/>
              <a:buNone/>
              <a:defRPr/>
            </a:lvl6pPr>
            <a:lvl7pPr lvl="6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>
                <a:srgbClr val="099BDD"/>
              </a:buClr>
              <a:buSzPts val="1400"/>
              <a:buNone/>
              <a:defRPr/>
            </a:lvl7pPr>
            <a:lvl8pPr lvl="7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>
                <a:srgbClr val="099BDD"/>
              </a:buClr>
              <a:buSzPts val="1400"/>
              <a:buNone/>
              <a:defRPr/>
            </a:lvl8pPr>
            <a:lvl9pPr lvl="8" algn="l">
              <a:lnSpc>
                <a:spcPct val="85000"/>
              </a:lnSpc>
              <a:spcBef>
                <a:spcPts val="0"/>
              </a:spcBef>
              <a:spcAft>
                <a:spcPts val="0"/>
              </a:spcAft>
              <a:buClr>
                <a:srgbClr val="099BDD"/>
              </a:buClr>
              <a:buSzPts val="1400"/>
              <a:buNone/>
              <a:defRPr/>
            </a:lvl9pPr>
          </a:lstStyle>
          <a:p>
            <a:endParaRPr/>
          </a:p>
        </p:txBody>
      </p:sp>
      <p:sp>
        <p:nvSpPr>
          <p:cNvPr id="70" name="Google Shape;70;p69"/>
          <p:cNvSpPr txBox="1">
            <a:spLocks noGrp="1"/>
          </p:cNvSpPr>
          <p:nvPr>
            <p:ph type="body" idx="1"/>
          </p:nvPr>
        </p:nvSpPr>
        <p:spPr>
          <a:xfrm>
            <a:off x="1143000" y="3996249"/>
            <a:ext cx="6858000" cy="1309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34275" tIns="34275" rIns="34275" bIns="34275" anchor="t" anchorCtr="0">
            <a:noAutofit/>
          </a:bodyPr>
          <a:lstStyle>
            <a:lvl1pPr marL="457200" lvl="0" indent="-228600" algn="ctr">
              <a:lnSpc>
                <a:spcPct val="90000"/>
              </a:lnSpc>
              <a:spcBef>
                <a:spcPts val="900"/>
              </a:spcBef>
              <a:spcAft>
                <a:spcPts val="0"/>
              </a:spcAft>
              <a:buClr>
                <a:srgbClr val="FFFFFF"/>
              </a:buClr>
              <a:buSzPts val="1500"/>
              <a:buFont typeface="Corbel"/>
              <a:buNone/>
              <a:defRPr sz="1500"/>
            </a:lvl1pPr>
            <a:lvl2pPr marL="914400" lvl="1" indent="-228600" algn="ctr">
              <a:lnSpc>
                <a:spcPct val="90000"/>
              </a:lnSpc>
              <a:spcBef>
                <a:spcPts val="900"/>
              </a:spcBef>
              <a:spcAft>
                <a:spcPts val="0"/>
              </a:spcAft>
              <a:buClr>
                <a:srgbClr val="FFFFFF"/>
              </a:buClr>
              <a:buSzPts val="1500"/>
              <a:buFont typeface="Corbel"/>
              <a:buNone/>
              <a:defRPr sz="1500"/>
            </a:lvl2pPr>
            <a:lvl3pPr marL="1371600" lvl="2" indent="-228600" algn="ctr">
              <a:lnSpc>
                <a:spcPct val="90000"/>
              </a:lnSpc>
              <a:spcBef>
                <a:spcPts val="900"/>
              </a:spcBef>
              <a:spcAft>
                <a:spcPts val="0"/>
              </a:spcAft>
              <a:buClr>
                <a:srgbClr val="FFFFFF"/>
              </a:buClr>
              <a:buSzPts val="1500"/>
              <a:buFont typeface="Corbel"/>
              <a:buNone/>
              <a:defRPr sz="1500"/>
            </a:lvl3pPr>
            <a:lvl4pPr marL="1828800" lvl="3" indent="-228600" algn="ctr">
              <a:lnSpc>
                <a:spcPct val="90000"/>
              </a:lnSpc>
              <a:spcBef>
                <a:spcPts val="900"/>
              </a:spcBef>
              <a:spcAft>
                <a:spcPts val="0"/>
              </a:spcAft>
              <a:buClr>
                <a:srgbClr val="FFFFFF"/>
              </a:buClr>
              <a:buSzPts val="1500"/>
              <a:buFont typeface="Corbel"/>
              <a:buNone/>
              <a:defRPr sz="1500"/>
            </a:lvl4pPr>
            <a:lvl5pPr marL="2286000" lvl="4" indent="-228600" algn="ctr">
              <a:lnSpc>
                <a:spcPct val="90000"/>
              </a:lnSpc>
              <a:spcBef>
                <a:spcPts val="900"/>
              </a:spcBef>
              <a:spcAft>
                <a:spcPts val="0"/>
              </a:spcAft>
              <a:buClr>
                <a:srgbClr val="FFFFFF"/>
              </a:buClr>
              <a:buSzPts val="1500"/>
              <a:buFont typeface="Corbel"/>
              <a:buNone/>
              <a:defRPr sz="1500"/>
            </a:lvl5pPr>
            <a:lvl6pPr marL="2743200" lvl="5" indent="-317500" algn="l">
              <a:lnSpc>
                <a:spcPct val="90000"/>
              </a:lnSpc>
              <a:spcBef>
                <a:spcPts val="9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90000"/>
              </a:lnSpc>
              <a:spcBef>
                <a:spcPts val="9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90000"/>
              </a:lnSpc>
              <a:spcBef>
                <a:spcPts val="9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90000"/>
              </a:lnSpc>
              <a:spcBef>
                <a:spcPts val="90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71" name="Google Shape;71;p69"/>
          <p:cNvSpPr txBox="1">
            <a:spLocks noGrp="1"/>
          </p:cNvSpPr>
          <p:nvPr>
            <p:ph type="sldNum" idx="12"/>
          </p:nvPr>
        </p:nvSpPr>
        <p:spPr>
          <a:xfrm>
            <a:off x="7994194" y="6470796"/>
            <a:ext cx="192300" cy="269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34275" tIns="34275" rIns="34275" bIns="34275" anchor="ctr" anchorCtr="0">
            <a:noAutofit/>
          </a:bodyPr>
          <a:lstStyle>
            <a:lvl1pPr marL="0" marR="0" lvl="0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orbel"/>
              <a:buNone/>
              <a:defRPr sz="900" b="0" i="0" u="none" strike="noStrike" cap="none">
                <a:solidFill>
                  <a:srgbClr val="FFFFFF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orbel"/>
              <a:buNone/>
              <a:defRPr sz="900" b="0" i="0" u="none" strike="noStrike" cap="none">
                <a:solidFill>
                  <a:srgbClr val="FFFFFF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orbel"/>
              <a:buNone/>
              <a:defRPr sz="900" b="0" i="0" u="none" strike="noStrike" cap="none">
                <a:solidFill>
                  <a:srgbClr val="FFFFFF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orbel"/>
              <a:buNone/>
              <a:defRPr sz="900" b="0" i="0" u="none" strike="noStrike" cap="none">
                <a:solidFill>
                  <a:srgbClr val="FFFFFF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orbel"/>
              <a:buNone/>
              <a:defRPr sz="900" b="0" i="0" u="none" strike="noStrike" cap="none">
                <a:solidFill>
                  <a:srgbClr val="FFFFFF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orbel"/>
              <a:buNone/>
              <a:defRPr sz="900" b="0" i="0" u="none" strike="noStrike" cap="none">
                <a:solidFill>
                  <a:srgbClr val="FFFFFF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orbel"/>
              <a:buNone/>
              <a:defRPr sz="900" b="0" i="0" u="none" strike="noStrike" cap="none">
                <a:solidFill>
                  <a:srgbClr val="FFFFFF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orbel"/>
              <a:buNone/>
              <a:defRPr sz="900" b="0" i="0" u="none" strike="noStrike" cap="none">
                <a:solidFill>
                  <a:srgbClr val="FFFFFF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FFFFFF"/>
              </a:buClr>
              <a:buSzPts val="900"/>
              <a:buFont typeface="Corbel"/>
              <a:buNone/>
              <a:defRPr sz="900" b="0" i="0" u="none" strike="noStrike" cap="none">
                <a:solidFill>
                  <a:srgbClr val="FFFFFF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 sz="1000">
              <a:solidFill>
                <a:schemeClr val="dk1"/>
              </a:solidFill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Content" type="obj">
  <p:cSld name="OBJECT">
    <p:spTree>
      <p:nvGrpSpPr>
        <p:cNvPr id="1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Google Shape;15;p55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>
            <a:endParaRPr/>
          </a:p>
        </p:txBody>
      </p:sp>
      <p:sp>
        <p:nvSpPr>
          <p:cNvPr id="16" name="Google Shape;16;p55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/>
            </a:lvl1pPr>
            <a:lvl2pPr marL="914400" lvl="1" indent="-342900" algn="l">
              <a:lnSpc>
                <a:spcPct val="115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  <a:defRPr/>
            </a:lvl2pPr>
            <a:lvl3pPr marL="1371600" lvl="2" indent="-342900" algn="l">
              <a:lnSpc>
                <a:spcPct val="115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■"/>
              <a:defRPr/>
            </a:lvl3pPr>
            <a:lvl4pPr marL="1828800" lvl="3" indent="-342900" algn="l">
              <a:lnSpc>
                <a:spcPct val="115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/>
            </a:lvl4pPr>
            <a:lvl5pPr marL="2286000" lvl="4" indent="-342900" algn="l">
              <a:lnSpc>
                <a:spcPct val="115000"/>
              </a:lnSpc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  <a:defRPr/>
            </a:lvl5pPr>
            <a:lvl6pPr marL="2743200" lvl="5" indent="-3429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■"/>
              <a:defRPr/>
            </a:lvl6pPr>
            <a:lvl7pPr marL="3200400" lvl="6" indent="-342900" algn="l">
              <a:lnSpc>
                <a:spcPct val="90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800"/>
              <a:buChar char="●"/>
              <a:defRPr/>
            </a:lvl7pPr>
            <a:lvl8pPr marL="3657600" lvl="7" indent="-342900" algn="l">
              <a:lnSpc>
                <a:spcPct val="90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800"/>
              <a:buChar char="○"/>
              <a:defRPr/>
            </a:lvl8pPr>
            <a:lvl9pPr marL="4114800" lvl="8" indent="-342900" algn="l">
              <a:lnSpc>
                <a:spcPct val="90000"/>
              </a:lnSpc>
              <a:spcBef>
                <a:spcPts val="1600"/>
              </a:spcBef>
              <a:spcAft>
                <a:spcPts val="1600"/>
              </a:spcAft>
              <a:buClr>
                <a:schemeClr val="dk1"/>
              </a:buClr>
              <a:buSzPts val="1800"/>
              <a:buChar char="■"/>
              <a:defRPr/>
            </a:lvl9pPr>
          </a:lstStyle>
          <a:p>
            <a:endParaRPr/>
          </a:p>
        </p:txBody>
      </p:sp>
      <p:sp>
        <p:nvSpPr>
          <p:cNvPr id="17" name="Google Shape;17;p55"/>
          <p:cNvSpPr txBox="1">
            <a:spLocks noGrp="1"/>
          </p:cNvSpPr>
          <p:nvPr>
            <p:ph type="dt" idx="10"/>
          </p:nvPr>
        </p:nvSpPr>
        <p:spPr>
          <a:xfrm>
            <a:off x="457200" y="6245225"/>
            <a:ext cx="2133600" cy="47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8" name="Google Shape;18;p55"/>
          <p:cNvSpPr txBox="1">
            <a:spLocks noGrp="1"/>
          </p:cNvSpPr>
          <p:nvPr>
            <p:ph type="ftr" idx="11"/>
          </p:nvPr>
        </p:nvSpPr>
        <p:spPr>
          <a:xfrm>
            <a:off x="3124200" y="6245225"/>
            <a:ext cx="2895600" cy="47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R="0" lvl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19" name="Google Shape;19;p55"/>
          <p:cNvSpPr txBox="1">
            <a:spLocks noGrp="1"/>
          </p:cNvSpPr>
          <p:nvPr>
            <p:ph type="sldNum" idx="12"/>
          </p:nvPr>
        </p:nvSpPr>
        <p:spPr>
          <a:xfrm>
            <a:off x="6553200" y="6245225"/>
            <a:ext cx="2133600" cy="47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sz="14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9"/>
          <p:cNvSpPr/>
          <p:nvPr/>
        </p:nvSpPr>
        <p:spPr>
          <a:xfrm>
            <a:off x="2744013" y="1008933"/>
            <a:ext cx="1081625" cy="1499896"/>
          </a:xfrm>
          <a:custGeom>
            <a:avLst/>
            <a:gdLst/>
            <a:ahLst/>
            <a:cxnLst/>
            <a:rect l="l" t="t" r="r" b="b"/>
            <a:pathLst>
              <a:path w="43265" h="44998" extrusionOk="0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w="28575" cap="flat" cmpd="sng">
            <a:solidFill>
              <a:schemeClr val="lt2"/>
            </a:solidFill>
            <a:prstDash val="solid"/>
            <a:miter lim="8000"/>
            <a:headEnd type="none" w="sm" len="sm"/>
            <a:tailEnd type="none" w="sm" len="sm"/>
          </a:ln>
        </p:spPr>
      </p:sp>
      <p:sp>
        <p:nvSpPr>
          <p:cNvPr id="22" name="Google Shape;22;p59"/>
          <p:cNvSpPr/>
          <p:nvPr/>
        </p:nvSpPr>
        <p:spPr>
          <a:xfrm rot="10800000">
            <a:off x="5318350" y="4355671"/>
            <a:ext cx="1081625" cy="1499896"/>
          </a:xfrm>
          <a:custGeom>
            <a:avLst/>
            <a:gdLst/>
            <a:ahLst/>
            <a:cxnLst/>
            <a:rect l="l" t="t" r="r" b="b"/>
            <a:pathLst>
              <a:path w="43265" h="44998" extrusionOk="0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w="28575" cap="flat" cmpd="sng">
            <a:solidFill>
              <a:schemeClr val="lt2"/>
            </a:solidFill>
            <a:prstDash val="solid"/>
            <a:miter lim="8000"/>
            <a:headEnd type="none" w="sm" len="sm"/>
            <a:tailEnd type="none" w="sm" len="sm"/>
          </a:ln>
        </p:spPr>
      </p:sp>
      <p:sp>
        <p:nvSpPr>
          <p:cNvPr id="23" name="Google Shape;23;p59"/>
          <p:cNvSpPr txBox="1">
            <a:spLocks noGrp="1"/>
          </p:cNvSpPr>
          <p:nvPr>
            <p:ph type="ctrTitle"/>
          </p:nvPr>
        </p:nvSpPr>
        <p:spPr>
          <a:xfrm>
            <a:off x="3044700" y="1925674"/>
            <a:ext cx="3054600" cy="2049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>
            <a:endParaRPr/>
          </a:p>
        </p:txBody>
      </p:sp>
      <p:sp>
        <p:nvSpPr>
          <p:cNvPr id="24" name="Google Shape;24;p59"/>
          <p:cNvSpPr txBox="1">
            <a:spLocks noGrp="1"/>
          </p:cNvSpPr>
          <p:nvPr>
            <p:ph type="subTitle" idx="1"/>
          </p:nvPr>
        </p:nvSpPr>
        <p:spPr>
          <a:xfrm>
            <a:off x="3044700" y="4155440"/>
            <a:ext cx="3054600" cy="935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Economica"/>
              <a:buNone/>
              <a:defRPr sz="2100">
                <a:latin typeface="Economica"/>
                <a:ea typeface="Economica"/>
                <a:cs typeface="Economica"/>
                <a:sym typeface="Economica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Economica"/>
              <a:buNone/>
              <a:defRPr sz="2100">
                <a:latin typeface="Economica"/>
                <a:ea typeface="Economica"/>
                <a:cs typeface="Economica"/>
                <a:sym typeface="Economica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Economica"/>
              <a:buNone/>
              <a:defRPr sz="2100">
                <a:latin typeface="Economica"/>
                <a:ea typeface="Economica"/>
                <a:cs typeface="Economica"/>
                <a:sym typeface="Economica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Economica"/>
              <a:buNone/>
              <a:defRPr sz="2100">
                <a:latin typeface="Economica"/>
                <a:ea typeface="Economica"/>
                <a:cs typeface="Economica"/>
                <a:sym typeface="Economica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Economica"/>
              <a:buNone/>
              <a:defRPr sz="2100">
                <a:latin typeface="Economica"/>
                <a:ea typeface="Economica"/>
                <a:cs typeface="Economica"/>
                <a:sym typeface="Economica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Economica"/>
              <a:buNone/>
              <a:defRPr sz="2100">
                <a:latin typeface="Economica"/>
                <a:ea typeface="Economica"/>
                <a:cs typeface="Economica"/>
                <a:sym typeface="Economica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Economica"/>
              <a:buNone/>
              <a:defRPr sz="2100">
                <a:latin typeface="Economica"/>
                <a:ea typeface="Economica"/>
                <a:cs typeface="Economica"/>
                <a:sym typeface="Economica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Economica"/>
              <a:buNone/>
              <a:defRPr sz="2100">
                <a:latin typeface="Economica"/>
                <a:ea typeface="Economica"/>
                <a:cs typeface="Economica"/>
                <a:sym typeface="Economica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Font typeface="Economica"/>
              <a:buNone/>
              <a:defRPr sz="2100"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endParaRPr/>
          </a:p>
        </p:txBody>
      </p:sp>
      <p:sp>
        <p:nvSpPr>
          <p:cNvPr id="25" name="Google Shape;25;p59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60"/>
          <p:cNvSpPr/>
          <p:nvPr/>
        </p:nvSpPr>
        <p:spPr>
          <a:xfrm flipH="1">
            <a:off x="7595938" y="613633"/>
            <a:ext cx="1081625" cy="1499896"/>
          </a:xfrm>
          <a:custGeom>
            <a:avLst/>
            <a:gdLst/>
            <a:ahLst/>
            <a:cxnLst/>
            <a:rect l="l" t="t" r="r" b="b"/>
            <a:pathLst>
              <a:path w="43265" h="44998" extrusionOk="0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w="28575" cap="flat" cmpd="sng">
            <a:solidFill>
              <a:schemeClr val="lt2"/>
            </a:solidFill>
            <a:prstDash val="solid"/>
            <a:miter lim="8000"/>
            <a:headEnd type="none" w="sm" len="sm"/>
            <a:tailEnd type="none" w="sm" len="sm"/>
          </a:ln>
        </p:spPr>
      </p:sp>
      <p:sp>
        <p:nvSpPr>
          <p:cNvPr id="28" name="Google Shape;28;p60"/>
          <p:cNvSpPr/>
          <p:nvPr/>
        </p:nvSpPr>
        <p:spPr>
          <a:xfrm rot="10800000" flipH="1">
            <a:off x="466425" y="4744471"/>
            <a:ext cx="1081625" cy="1499896"/>
          </a:xfrm>
          <a:custGeom>
            <a:avLst/>
            <a:gdLst/>
            <a:ahLst/>
            <a:cxnLst/>
            <a:rect l="l" t="t" r="r" b="b"/>
            <a:pathLst>
              <a:path w="43265" h="44998" extrusionOk="0">
                <a:moveTo>
                  <a:pt x="0" y="44998"/>
                </a:moveTo>
                <a:lnTo>
                  <a:pt x="0" y="0"/>
                </a:lnTo>
                <a:lnTo>
                  <a:pt x="43265" y="0"/>
                </a:lnTo>
              </a:path>
            </a:pathLst>
          </a:custGeom>
          <a:noFill/>
          <a:ln w="28575" cap="flat" cmpd="sng">
            <a:solidFill>
              <a:schemeClr val="lt2"/>
            </a:solidFill>
            <a:prstDash val="solid"/>
            <a:miter lim="8000"/>
            <a:headEnd type="none" w="sm" len="sm"/>
            <a:tailEnd type="none" w="sm" len="sm"/>
          </a:ln>
        </p:spPr>
      </p:sp>
      <p:sp>
        <p:nvSpPr>
          <p:cNvPr id="29" name="Google Shape;29;p60"/>
          <p:cNvSpPr txBox="1">
            <a:spLocks noGrp="1"/>
          </p:cNvSpPr>
          <p:nvPr>
            <p:ph type="title"/>
          </p:nvPr>
        </p:nvSpPr>
        <p:spPr>
          <a:xfrm>
            <a:off x="773700" y="2408600"/>
            <a:ext cx="7596600" cy="20409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>
            <a:endParaRPr/>
          </a:p>
        </p:txBody>
      </p:sp>
      <p:sp>
        <p:nvSpPr>
          <p:cNvPr id="30" name="Google Shape;30;p60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1"/>
          <p:cNvSpPr/>
          <p:nvPr/>
        </p:nvSpPr>
        <p:spPr>
          <a:xfrm>
            <a:off x="0" y="6727600"/>
            <a:ext cx="9144000" cy="130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3" name="Google Shape;33;p61"/>
          <p:cNvSpPr txBox="1">
            <a:spLocks noGrp="1"/>
          </p:cNvSpPr>
          <p:nvPr>
            <p:ph type="title"/>
          </p:nvPr>
        </p:nvSpPr>
        <p:spPr>
          <a:xfrm>
            <a:off x="311700" y="421233"/>
            <a:ext cx="8520600" cy="1108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>
            <a:endParaRPr/>
          </a:p>
        </p:txBody>
      </p:sp>
      <p:sp>
        <p:nvSpPr>
          <p:cNvPr id="34" name="Google Shape;34;p61"/>
          <p:cNvSpPr txBox="1">
            <a:spLocks noGrp="1"/>
          </p:cNvSpPr>
          <p:nvPr>
            <p:ph type="body" idx="1"/>
          </p:nvPr>
        </p:nvSpPr>
        <p:spPr>
          <a:xfrm>
            <a:off x="311700" y="1633633"/>
            <a:ext cx="8520600" cy="4472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35" name="Google Shape;35;p61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62"/>
          <p:cNvSpPr txBox="1">
            <a:spLocks noGrp="1"/>
          </p:cNvSpPr>
          <p:nvPr>
            <p:ph type="title"/>
          </p:nvPr>
        </p:nvSpPr>
        <p:spPr>
          <a:xfrm>
            <a:off x="311700" y="421233"/>
            <a:ext cx="8520600" cy="1108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>
            <a:endParaRPr/>
          </a:p>
        </p:txBody>
      </p:sp>
      <p:sp>
        <p:nvSpPr>
          <p:cNvPr id="38" name="Google Shape;38;p62"/>
          <p:cNvSpPr txBox="1">
            <a:spLocks noGrp="1"/>
          </p:cNvSpPr>
          <p:nvPr>
            <p:ph type="body" idx="1"/>
          </p:nvPr>
        </p:nvSpPr>
        <p:spPr>
          <a:xfrm>
            <a:off x="311700" y="1633633"/>
            <a:ext cx="3999900" cy="4472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9" name="Google Shape;39;p62"/>
          <p:cNvSpPr txBox="1">
            <a:spLocks noGrp="1"/>
          </p:cNvSpPr>
          <p:nvPr>
            <p:ph type="body" idx="2"/>
          </p:nvPr>
        </p:nvSpPr>
        <p:spPr>
          <a:xfrm>
            <a:off x="4832400" y="1633633"/>
            <a:ext cx="3999900" cy="4472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40" name="Google Shape;40;p62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63"/>
          <p:cNvSpPr txBox="1">
            <a:spLocks noGrp="1"/>
          </p:cNvSpPr>
          <p:nvPr>
            <p:ph type="title"/>
          </p:nvPr>
        </p:nvSpPr>
        <p:spPr>
          <a:xfrm>
            <a:off x="311700" y="421233"/>
            <a:ext cx="8520600" cy="1108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/>
            </a:lvl9pPr>
          </a:lstStyle>
          <a:p>
            <a:endParaRPr/>
          </a:p>
        </p:txBody>
      </p:sp>
      <p:sp>
        <p:nvSpPr>
          <p:cNvPr id="43" name="Google Shape;43;p63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64"/>
          <p:cNvSpPr txBox="1">
            <a:spLocks noGrp="1"/>
          </p:cNvSpPr>
          <p:nvPr>
            <p:ph type="title"/>
          </p:nvPr>
        </p:nvSpPr>
        <p:spPr>
          <a:xfrm>
            <a:off x="311700" y="740800"/>
            <a:ext cx="2808000" cy="1007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46" name="Google Shape;46;p64"/>
          <p:cNvSpPr txBox="1">
            <a:spLocks noGrp="1"/>
          </p:cNvSpPr>
          <p:nvPr>
            <p:ph type="body" idx="1"/>
          </p:nvPr>
        </p:nvSpPr>
        <p:spPr>
          <a:xfrm>
            <a:off x="311700" y="1865867"/>
            <a:ext cx="2808000" cy="3713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47" name="Google Shape;47;p64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65"/>
          <p:cNvSpPr/>
          <p:nvPr/>
        </p:nvSpPr>
        <p:spPr>
          <a:xfrm>
            <a:off x="0" y="6727600"/>
            <a:ext cx="9144000" cy="130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50" name="Google Shape;50;p65"/>
          <p:cNvSpPr txBox="1">
            <a:spLocks noGrp="1"/>
          </p:cNvSpPr>
          <p:nvPr>
            <p:ph type="title"/>
          </p:nvPr>
        </p:nvSpPr>
        <p:spPr>
          <a:xfrm>
            <a:off x="490250" y="600200"/>
            <a:ext cx="5878800" cy="5454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51" name="Google Shape;51;p65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luxe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52"/>
          <p:cNvSpPr txBox="1">
            <a:spLocks noGrp="1"/>
          </p:cNvSpPr>
          <p:nvPr>
            <p:ph type="title"/>
          </p:nvPr>
        </p:nvSpPr>
        <p:spPr>
          <a:xfrm>
            <a:off x="311700" y="421233"/>
            <a:ext cx="8520600" cy="1108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b" anchorCtr="0">
            <a:no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200"/>
              <a:buFont typeface="Economica"/>
              <a:buNone/>
              <a:defRPr sz="42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200"/>
              <a:buFont typeface="Economica"/>
              <a:buNone/>
              <a:defRPr sz="42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200"/>
              <a:buFont typeface="Economica"/>
              <a:buNone/>
              <a:defRPr sz="42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200"/>
              <a:buFont typeface="Economica"/>
              <a:buNone/>
              <a:defRPr sz="42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200"/>
              <a:buFont typeface="Economica"/>
              <a:buNone/>
              <a:defRPr sz="42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200"/>
              <a:buFont typeface="Economica"/>
              <a:buNone/>
              <a:defRPr sz="42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200"/>
              <a:buFont typeface="Economica"/>
              <a:buNone/>
              <a:defRPr sz="42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200"/>
              <a:buFont typeface="Economica"/>
              <a:buNone/>
              <a:defRPr sz="42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200"/>
              <a:buFont typeface="Economica"/>
              <a:buNone/>
              <a:defRPr sz="42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endParaRPr/>
          </a:p>
        </p:txBody>
      </p:sp>
      <p:sp>
        <p:nvSpPr>
          <p:cNvPr id="7" name="Google Shape;7;p52"/>
          <p:cNvSpPr txBox="1">
            <a:spLocks noGrp="1"/>
          </p:cNvSpPr>
          <p:nvPr>
            <p:ph type="body" idx="1"/>
          </p:nvPr>
        </p:nvSpPr>
        <p:spPr>
          <a:xfrm>
            <a:off x="311700" y="1633633"/>
            <a:ext cx="8520600" cy="4472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Open Sans"/>
              <a:buChar char="●"/>
              <a:defRPr sz="1800" b="0" i="0" u="none" strike="noStrike" cap="none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marR="0" lvl="1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 sz="1400" b="0" i="0" u="none" strike="noStrike" cap="none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marR="0" lvl="2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 sz="1400" b="0" i="0" u="none" strike="noStrike" cap="none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 sz="1400" b="0" i="0" u="none" strike="noStrike" cap="none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 sz="1400" b="0" i="0" u="none" strike="noStrike" cap="none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■"/>
              <a:defRPr sz="1400" b="0" i="0" u="none" strike="noStrike" cap="none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●"/>
              <a:defRPr sz="1400" b="0" i="0" u="none" strike="noStrike" cap="none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Open Sans"/>
              <a:buChar char="○"/>
              <a:defRPr sz="1400" b="0" i="0" u="none" strike="noStrike" cap="none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1"/>
              </a:buClr>
              <a:buSzPts val="1400"/>
              <a:buFont typeface="Open Sans"/>
              <a:buChar char="■"/>
              <a:defRPr sz="1400" b="0" i="0" u="none" strike="noStrike" cap="none">
                <a:solidFill>
                  <a:schemeClr val="dk1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endParaRPr/>
          </a:p>
        </p:txBody>
      </p:sp>
      <p:sp>
        <p:nvSpPr>
          <p:cNvPr id="8" name="Google Shape;8;p52"/>
          <p:cNvSpPr txBox="1">
            <a:spLocks noGrp="1"/>
          </p:cNvSpPr>
          <p:nvPr>
            <p:ph type="sldNum" idx="12"/>
          </p:nvPr>
        </p:nvSpPr>
        <p:spPr>
          <a:xfrm>
            <a:off x="8472458" y="6217622"/>
            <a:ext cx="548700" cy="524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1"/>
                </a:solidFill>
                <a:latin typeface="Economica"/>
                <a:ea typeface="Economica"/>
                <a:cs typeface="Economica"/>
                <a:sym typeface="Economica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pPr marL="0" lvl="0" indent="0" algn="r" rtl="0">
                <a:spcBef>
                  <a:spcPts val="0"/>
                </a:spcBef>
                <a:spcAft>
                  <a:spcPts val="0"/>
                </a:spcAft>
                <a:buNone/>
              </a:pPr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9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  <p:sldLayoutId id="2147483661" r:id="rId12"/>
    <p:sldLayoutId id="2147483662" r:id="rId13"/>
  </p:sldLayoutIdLst>
  <p:transition>
    <p:fade thruBlk="1"/>
  </p:transition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4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7" name="Google Shape;497;p41"/>
          <p:cNvSpPr txBox="1"/>
          <p:nvPr/>
        </p:nvSpPr>
        <p:spPr>
          <a:xfrm>
            <a:off x="2450600" y="3000750"/>
            <a:ext cx="4096500" cy="85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200"/>
              <a:buFont typeface="Arial"/>
              <a:buNone/>
            </a:pPr>
            <a:r>
              <a:rPr lang="en" sz="5200" b="1" i="0" u="none" strike="noStrike" cap="none">
                <a:solidFill>
                  <a:srgbClr val="000000"/>
                </a:solidFill>
                <a:latin typeface="+mj-lt"/>
                <a:ea typeface="Open Sans"/>
                <a:cs typeface="Open Sans"/>
                <a:sym typeface="Open Sans"/>
              </a:rPr>
              <a:t>LESSON 3</a:t>
            </a:r>
            <a:endParaRPr sz="5200" b="1" i="0" u="none" strike="noStrike" cap="none">
              <a:solidFill>
                <a:srgbClr val="000000"/>
              </a:solidFill>
              <a:latin typeface="+mj-lt"/>
              <a:ea typeface="Open Sans"/>
              <a:cs typeface="Open Sans"/>
              <a:sym typeface="Open San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0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2" name="Google Shape;502;p42"/>
          <p:cNvSpPr txBox="1">
            <a:spLocks noGrp="1"/>
          </p:cNvSpPr>
          <p:nvPr>
            <p:ph type="title"/>
          </p:nvPr>
        </p:nvSpPr>
        <p:spPr>
          <a:xfrm>
            <a:off x="457200" y="274638"/>
            <a:ext cx="8229600" cy="1143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</a:pPr>
            <a:r>
              <a:rPr lang="en" sz="3000" b="1" dirty="0">
                <a:latin typeface="+mj-lt"/>
              </a:rPr>
              <a:t>Create Your Own Data Representation</a:t>
            </a:r>
            <a:endParaRPr sz="3000" b="1" dirty="0">
              <a:latin typeface="+mj-lt"/>
            </a:endParaRPr>
          </a:p>
        </p:txBody>
      </p:sp>
      <p:sp>
        <p:nvSpPr>
          <p:cNvPr id="503" name="Google Shape;503;p42"/>
          <p:cNvSpPr txBox="1">
            <a:spLocks noGrp="1"/>
          </p:cNvSpPr>
          <p:nvPr>
            <p:ph type="body" idx="1"/>
          </p:nvPr>
        </p:nvSpPr>
        <p:spPr>
          <a:xfrm>
            <a:off x="457200" y="1600200"/>
            <a:ext cx="8229600" cy="4526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noAutofit/>
          </a:bodyPr>
          <a:lstStyle/>
          <a:p>
            <a:pPr marL="457200" lvl="0" indent="-381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Arial"/>
              <a:buChar char="●"/>
            </a:pPr>
            <a:r>
              <a:rPr lang="en" sz="2200" dirty="0">
                <a:latin typeface="+mj-lt"/>
                <a:ea typeface="Arial"/>
                <a:cs typeface="Arial"/>
                <a:sym typeface="Arial"/>
              </a:rPr>
              <a:t>Observe the table of data.</a:t>
            </a:r>
            <a:endParaRPr sz="2200" dirty="0">
              <a:latin typeface="+mj-lt"/>
              <a:ea typeface="Arial"/>
              <a:cs typeface="Arial"/>
              <a:sym typeface="Arial"/>
            </a:endParaRPr>
          </a:p>
          <a:p>
            <a:pPr marL="457200" lvl="0" indent="-381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Calibri"/>
              <a:buChar char="●"/>
            </a:pPr>
            <a:r>
              <a:rPr lang="en" sz="2200" dirty="0">
                <a:latin typeface="+mj-lt"/>
                <a:ea typeface="Calibri"/>
                <a:cs typeface="Calibri"/>
                <a:sym typeface="Calibri"/>
              </a:rPr>
              <a:t>What patterns, relationships, and instant insights are there in this data?</a:t>
            </a:r>
            <a:endParaRPr sz="2200" dirty="0">
              <a:latin typeface="+mj-lt"/>
              <a:ea typeface="Calibri"/>
              <a:cs typeface="Calibri"/>
              <a:sym typeface="Calibri"/>
            </a:endParaRPr>
          </a:p>
          <a:p>
            <a:pPr marL="457200" lvl="0" indent="-381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Calibri"/>
              <a:buChar char="●"/>
            </a:pPr>
            <a:r>
              <a:rPr lang="en" sz="2200" dirty="0">
                <a:latin typeface="+mj-lt"/>
                <a:ea typeface="Calibri"/>
                <a:cs typeface="Calibri"/>
                <a:sym typeface="Calibri"/>
              </a:rPr>
              <a:t>What story can be told from this data?</a:t>
            </a:r>
            <a:endParaRPr sz="2200" dirty="0">
              <a:latin typeface="+mj-lt"/>
              <a:ea typeface="Calibri"/>
              <a:cs typeface="Calibri"/>
              <a:sym typeface="Calibri"/>
            </a:endParaRPr>
          </a:p>
          <a:p>
            <a:pPr marL="457200" lvl="0" indent="-381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Calibri"/>
              <a:buChar char="●"/>
            </a:pPr>
            <a:r>
              <a:rPr lang="en" sz="2200" dirty="0">
                <a:latin typeface="+mj-lt"/>
                <a:ea typeface="Calibri"/>
                <a:cs typeface="Calibri"/>
                <a:sym typeface="Calibri"/>
              </a:rPr>
              <a:t>How would you visualize it?</a:t>
            </a:r>
            <a:endParaRPr sz="2200" dirty="0">
              <a:latin typeface="+mj-lt"/>
              <a:ea typeface="Calibri"/>
              <a:cs typeface="Calibri"/>
              <a:sym typeface="Calibri"/>
            </a:endParaRPr>
          </a:p>
          <a:p>
            <a:pPr marL="457200" lvl="0" indent="-381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Calibri"/>
              <a:buChar char="●"/>
            </a:pPr>
            <a:r>
              <a:rPr lang="en" sz="2200" dirty="0">
                <a:latin typeface="+mj-lt"/>
                <a:ea typeface="Calibri"/>
                <a:cs typeface="Calibri"/>
                <a:sym typeface="Calibri"/>
              </a:rPr>
              <a:t>How do you create a visualization to aid our cognition of the data?</a:t>
            </a:r>
            <a:endParaRPr sz="2200" dirty="0">
              <a:latin typeface="+mj-lt"/>
              <a:ea typeface="Calibri"/>
              <a:cs typeface="Calibri"/>
              <a:sym typeface="Calibri"/>
            </a:endParaRPr>
          </a:p>
          <a:p>
            <a:pPr marL="457200" lvl="0" indent="-381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Calibri"/>
              <a:buChar char="●"/>
            </a:pPr>
            <a:r>
              <a:rPr lang="en" sz="2200" dirty="0">
                <a:latin typeface="+mj-lt"/>
                <a:ea typeface="Calibri"/>
                <a:cs typeface="Calibri"/>
                <a:sym typeface="Calibri"/>
              </a:rPr>
              <a:t>How do you want it to connect to the viewer?</a:t>
            </a:r>
            <a:endParaRPr sz="2200" dirty="0">
              <a:latin typeface="+mj-lt"/>
              <a:ea typeface="Calibri"/>
              <a:cs typeface="Calibri"/>
              <a:sym typeface="Calibri"/>
            </a:endParaRPr>
          </a:p>
          <a:p>
            <a:pPr marL="457200" lvl="0" indent="-381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Calibri"/>
              <a:buChar char="●"/>
            </a:pPr>
            <a:r>
              <a:rPr lang="en" sz="2200" dirty="0">
                <a:latin typeface="+mj-lt"/>
                <a:ea typeface="Calibri"/>
                <a:cs typeface="Calibri"/>
                <a:sym typeface="Calibri"/>
              </a:rPr>
              <a:t>How will it align with who we are . . . our identities, emotions, interests, and values?</a:t>
            </a:r>
            <a:endParaRPr sz="2200" dirty="0">
              <a:latin typeface="+mj-lt"/>
              <a:ea typeface="Calibri"/>
              <a:cs typeface="Calibri"/>
              <a:sym typeface="Calibri"/>
            </a:endParaRPr>
          </a:p>
          <a:p>
            <a:pPr marL="457200" lvl="0" indent="-381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Calibri"/>
              <a:buChar char="●"/>
            </a:pPr>
            <a:r>
              <a:rPr lang="en" sz="2200" dirty="0">
                <a:latin typeface="+mj-lt"/>
                <a:ea typeface="Calibri"/>
                <a:cs typeface="Calibri"/>
                <a:sym typeface="Calibri"/>
              </a:rPr>
              <a:t>What other questions do you want to lead the viewer to ask? </a:t>
            </a:r>
            <a:endParaRPr sz="2200" dirty="0">
              <a:latin typeface="+mj-lt"/>
              <a:ea typeface="Calibri"/>
              <a:cs typeface="Calibri"/>
              <a:sym typeface="Calibri"/>
            </a:endParaRPr>
          </a:p>
          <a:p>
            <a:pPr marL="457200" lvl="0" indent="-38100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Font typeface="Calibri"/>
              <a:buChar char="●"/>
            </a:pPr>
            <a:r>
              <a:rPr lang="en" sz="2200" dirty="0">
                <a:latin typeface="+mj-lt"/>
                <a:ea typeface="Calibri"/>
                <a:cs typeface="Calibri"/>
                <a:sym typeface="Calibri"/>
              </a:rPr>
              <a:t>Make a quick sketch.</a:t>
            </a:r>
            <a:endParaRPr sz="2200" dirty="0">
              <a:latin typeface="+mj-lt"/>
              <a:ea typeface="Arial"/>
              <a:cs typeface="Arial"/>
              <a:sym typeface="Arial"/>
            </a:endParaRPr>
          </a:p>
          <a:p>
            <a:pPr marL="0" lvl="0" indent="0" algn="l" rtl="0">
              <a:lnSpc>
                <a:spcPct val="115000"/>
              </a:lnSpc>
              <a:spcBef>
                <a:spcPts val="360"/>
              </a:spcBef>
              <a:spcAft>
                <a:spcPts val="0"/>
              </a:spcAft>
              <a:buSzPts val="1800"/>
              <a:buNone/>
            </a:pPr>
            <a:endParaRPr sz="2200" dirty="0">
              <a:latin typeface="+mj-lt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8" name="Google Shape;508;p43"/>
          <p:cNvSpPr txBox="1">
            <a:spLocks noGrp="1"/>
          </p:cNvSpPr>
          <p:nvPr>
            <p:ph type="title"/>
          </p:nvPr>
        </p:nvSpPr>
        <p:spPr>
          <a:xfrm>
            <a:off x="425350" y="99575"/>
            <a:ext cx="8376600" cy="11433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/>
          <a:p>
            <a:pPr marL="0" lvl="0" indent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</a:pPr>
            <a:r>
              <a:rPr lang="en" sz="2400" b="1">
                <a:latin typeface="+mj-lt"/>
                <a:ea typeface="Times New Roman"/>
                <a:cs typeface="Times New Roman"/>
                <a:sym typeface="Times New Roman"/>
              </a:rPr>
              <a:t>Selected State Data 2020 to </a:t>
            </a:r>
            <a:endParaRPr sz="2400" b="1">
              <a:latin typeface="+mj-lt"/>
              <a:ea typeface="Times New Roman"/>
              <a:cs typeface="Times New Roman"/>
              <a:sym typeface="Times New Roman"/>
            </a:endParaRPr>
          </a:p>
          <a:p>
            <a:pPr marL="0" lvl="0" indent="0" algn="ctr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2400" b="1">
                <a:latin typeface="+mj-lt"/>
                <a:ea typeface="Times New Roman"/>
                <a:cs typeface="Times New Roman"/>
                <a:sym typeface="Times New Roman"/>
              </a:rPr>
              <a:t>Explore and Create a Data Visualization</a:t>
            </a:r>
            <a:endParaRPr sz="5500">
              <a:latin typeface="+mj-lt"/>
            </a:endParaRPr>
          </a:p>
        </p:txBody>
      </p:sp>
      <p:graphicFrame>
        <p:nvGraphicFramePr>
          <p:cNvPr id="509" name="Google Shape;509;p43"/>
          <p:cNvGraphicFramePr/>
          <p:nvPr>
            <p:extLst>
              <p:ext uri="{D42A27DB-BD31-4B8C-83A1-F6EECF244321}">
                <p14:modId xmlns:p14="http://schemas.microsoft.com/office/powerpoint/2010/main" xmlns="" val="2507425203"/>
              </p:ext>
            </p:extLst>
          </p:nvPr>
        </p:nvGraphicFramePr>
        <p:xfrm>
          <a:off x="326125" y="1179175"/>
          <a:ext cx="8491750" cy="5484400"/>
        </p:xfrm>
        <a:graphic>
          <a:graphicData uri="http://schemas.openxmlformats.org/drawingml/2006/table">
            <a:tbl>
              <a:tblPr>
                <a:noFill/>
                <a:tableStyleId>{17956218-9CB0-4DAA-A24F-257A34DD6626}</a:tableStyleId>
              </a:tblPr>
              <a:tblGrid>
                <a:gridCol w="2348775">
                  <a:extLst>
                    <a:ext uri="{9D8B030D-6E8A-4147-A177-3AD203B41FA5}">
                      <a16:colId xmlns:a16="http://schemas.microsoft.com/office/drawing/2014/main" xmlns="" val="20000"/>
                    </a:ext>
                  </a:extLst>
                </a:gridCol>
                <a:gridCol w="1897100">
                  <a:extLst>
                    <a:ext uri="{9D8B030D-6E8A-4147-A177-3AD203B41FA5}">
                      <a16:colId xmlns:a16="http://schemas.microsoft.com/office/drawing/2014/main" xmlns="" val="20001"/>
                    </a:ext>
                  </a:extLst>
                </a:gridCol>
                <a:gridCol w="2378900">
                  <a:extLst>
                    <a:ext uri="{9D8B030D-6E8A-4147-A177-3AD203B41FA5}">
                      <a16:colId xmlns:a16="http://schemas.microsoft.com/office/drawing/2014/main" xmlns="" val="20002"/>
                    </a:ext>
                  </a:extLst>
                </a:gridCol>
                <a:gridCol w="1866975">
                  <a:extLst>
                    <a:ext uri="{9D8B030D-6E8A-4147-A177-3AD203B41FA5}">
                      <a16:colId xmlns:a16="http://schemas.microsoft.com/office/drawing/2014/main" xmlns="" val="20003"/>
                    </a:ext>
                  </a:extLst>
                </a:gridCol>
              </a:tblGrid>
              <a:tr h="699525"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CF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Literacy Rate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(% of population)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lnB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CF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Mean Annual Household Income ($)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lnB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CFE2F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Life Expectancy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(years)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lnB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rgbClr val="CFE2F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xmlns="" val="10000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 dirty="0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Alabama</a:t>
                      </a:r>
                      <a:endParaRPr sz="2000" b="1" u="none" strike="noStrike" cap="none" dirty="0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lnR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85.20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12700" marR="12700" marT="12700" marB="63500" anchor="b">
                    <a:lnL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69,842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12700" marR="12700" marT="12700" marB="63500" anchor="b">
                    <a:lnL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74.9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12700" marR="12700" marT="12700" marB="63500" anchor="b">
                    <a:lnL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xmlns="" val="10001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Alaska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90.80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lnT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98,606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lnT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77.9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lnT w="9525" cap="flat" cmpd="sng">
                      <a:solidFill>
                        <a:srgbClr val="000000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xmlns="" val="10002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California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76.90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106,916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81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extLst>
                  <a:ext uri="{0D108BD9-81ED-4DB2-BD59-A6C34878D82A}">
                    <a16:rowId xmlns:a16="http://schemas.microsoft.com/office/drawing/2014/main" xmlns="" val="10003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Indiana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92.00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75,025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77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extLst>
                  <a:ext uri="{0D108BD9-81ED-4DB2-BD59-A6C34878D82A}">
                    <a16:rowId xmlns:a16="http://schemas.microsoft.com/office/drawing/2014/main" xmlns="" val="10004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Massachusetts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90.10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111,498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79.9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extLst>
                  <a:ext uri="{0D108BD9-81ED-4DB2-BD59-A6C34878D82A}">
                    <a16:rowId xmlns:a16="http://schemas.microsoft.com/office/drawing/2014/main" xmlns="" val="10005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Mississippi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84.00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62,835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74.6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extLst>
                  <a:ext uri="{0D108BD9-81ED-4DB2-BD59-A6C34878D82A}">
                    <a16:rowId xmlns:a16="http://schemas.microsoft.com/office/drawing/2014/main" xmlns="" val="10006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Montana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91.20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74,190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77.1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extLst>
                  <a:ext uri="{0D108BD9-81ED-4DB2-BD59-A6C34878D82A}">
                    <a16:rowId xmlns:a16="http://schemas.microsoft.com/office/drawing/2014/main" xmlns="" val="10007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New Jersey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83.10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114,691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80.4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extLst>
                  <a:ext uri="{0D108BD9-81ED-4DB2-BD59-A6C34878D82A}">
                    <a16:rowId xmlns:a16="http://schemas.microsoft.com/office/drawing/2014/main" xmlns="" val="10008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Ohio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90.90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76,958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76.6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extLst>
                  <a:ext uri="{0D108BD9-81ED-4DB2-BD59-A6C34878D82A}">
                    <a16:rowId xmlns:a16="http://schemas.microsoft.com/office/drawing/2014/main" xmlns="" val="10009"/>
                  </a:ext>
                </a:extLst>
              </a:tr>
              <a:tr h="444300">
                <a:tc>
                  <a:txBody>
                    <a:bodyPr/>
                    <a:lstStyle/>
                    <a:p>
                      <a:pPr marL="0" marR="0" lvl="0" indent="0" algn="l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b="1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Washington</a:t>
                      </a:r>
                      <a:endParaRPr sz="2000" b="1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>
                    <a:solidFill>
                      <a:srgbClr val="D0E0E3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90.20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98,983</a:t>
                      </a:r>
                      <a:endParaRPr sz="2000" u="none" strike="noStrike" cap="none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tc>
                  <a:txBody>
                    <a:bodyPr/>
                    <a:lstStyle/>
                    <a:p>
                      <a:pPr marL="0" marR="0" lvl="0" indent="0" algn="ctr" rtl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2000"/>
                        <a:buFont typeface="Arial"/>
                        <a:buNone/>
                      </a:pPr>
                      <a:r>
                        <a:rPr lang="en" sz="2000" u="none" strike="noStrike" cap="none" dirty="0">
                          <a:latin typeface="+mj-lt"/>
                          <a:ea typeface="Times New Roman"/>
                          <a:cs typeface="Times New Roman"/>
                          <a:sym typeface="Times New Roman"/>
                        </a:rPr>
                        <a:t>80</a:t>
                      </a:r>
                      <a:endParaRPr sz="2000" u="none" strike="noStrike" cap="none" dirty="0">
                        <a:latin typeface="+mj-lt"/>
                        <a:ea typeface="Times New Roman"/>
                        <a:cs typeface="Times New Roman"/>
                        <a:sym typeface="Times New Roman"/>
                      </a:endParaRPr>
                    </a:p>
                  </a:txBody>
                  <a:tcPr marL="63500" marR="63500" marT="63500" marB="63500"/>
                </a:tc>
                <a:extLst>
                  <a:ext uri="{0D108BD9-81ED-4DB2-BD59-A6C34878D82A}">
                    <a16:rowId xmlns:a16="http://schemas.microsoft.com/office/drawing/2014/main" xmlns="" val="10010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4" name="Google Shape;514;p44"/>
          <p:cNvSpPr txBox="1"/>
          <p:nvPr/>
        </p:nvSpPr>
        <p:spPr>
          <a:xfrm>
            <a:off x="2450600" y="3000750"/>
            <a:ext cx="4096500" cy="85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200"/>
              <a:buFont typeface="Arial"/>
              <a:buNone/>
            </a:pPr>
            <a:r>
              <a:rPr lang="en" sz="5200" b="1" i="0" u="none" strike="noStrike" cap="none">
                <a:solidFill>
                  <a:srgbClr val="000000"/>
                </a:solidFill>
                <a:latin typeface="+mj-lt"/>
                <a:ea typeface="Open Sans"/>
                <a:cs typeface="Open Sans"/>
                <a:sym typeface="Open Sans"/>
              </a:rPr>
              <a:t>LESSON 4</a:t>
            </a:r>
            <a:endParaRPr sz="5200" b="1" i="0" u="none" strike="noStrike" cap="none">
              <a:solidFill>
                <a:srgbClr val="000000"/>
              </a:solidFill>
              <a:latin typeface="+mj-lt"/>
              <a:ea typeface="Open Sans"/>
              <a:cs typeface="Open Sans"/>
              <a:sym typeface="Open San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9" name="Google Shape;519;p45"/>
          <p:cNvSpPr txBox="1"/>
          <p:nvPr/>
        </p:nvSpPr>
        <p:spPr>
          <a:xfrm>
            <a:off x="2523750" y="1600125"/>
            <a:ext cx="4096500" cy="858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200"/>
              <a:buFont typeface="Arial"/>
              <a:buNone/>
            </a:pPr>
            <a:r>
              <a:rPr lang="en" sz="5200" b="1" i="0" u="none" strike="noStrike" cap="none">
                <a:solidFill>
                  <a:srgbClr val="000000"/>
                </a:solidFill>
                <a:latin typeface="+mj-lt"/>
                <a:ea typeface="Open Sans"/>
                <a:cs typeface="Open Sans"/>
                <a:sym typeface="Open Sans"/>
              </a:rPr>
              <a:t>Present and Evaluate</a:t>
            </a:r>
            <a:endParaRPr sz="5200" b="1" i="0" u="none" strike="noStrike" cap="none">
              <a:solidFill>
                <a:srgbClr val="000000"/>
              </a:solidFill>
              <a:latin typeface="+mj-lt"/>
              <a:ea typeface="Open Sans"/>
              <a:cs typeface="Open Sans"/>
              <a:sym typeface="Open San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uxe">
  <a:themeElements>
    <a:clrScheme name="Luxe">
      <a:dk1>
        <a:srgbClr val="000000"/>
      </a:dk1>
      <a:lt1>
        <a:srgbClr val="FFFFFF"/>
      </a:lt1>
      <a:dk2>
        <a:srgbClr val="B7B7B7"/>
      </a:dk2>
      <a:lt2>
        <a:srgbClr val="CCA677"/>
      </a:lt2>
      <a:accent1>
        <a:srgbClr val="5D4037"/>
      </a:accent1>
      <a:accent2>
        <a:srgbClr val="455A64"/>
      </a:accent2>
      <a:accent3>
        <a:srgbClr val="607D8B"/>
      </a:accent3>
      <a:accent4>
        <a:srgbClr val="78909C"/>
      </a:accent4>
      <a:accent5>
        <a:srgbClr val="57BB8A"/>
      </a:accent5>
      <a:accent6>
        <a:srgbClr val="DCE755"/>
      </a:accent6>
      <a:hlink>
        <a:srgbClr val="57BB8A"/>
      </a:hlink>
      <a:folHlink>
        <a:srgbClr val="57BB8A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217</TotalTime>
  <Words>179</Words>
  <Application>Microsoft Office PowerPoint</Application>
  <PresentationFormat>On-screen Show (4:3)</PresentationFormat>
  <Paragraphs>60</Paragraphs>
  <Slides>5</Slides>
  <Notes>5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2" baseType="lpstr">
      <vt:lpstr>Arial</vt:lpstr>
      <vt:lpstr>Open Sans</vt:lpstr>
      <vt:lpstr>Economica</vt:lpstr>
      <vt:lpstr>Calibri</vt:lpstr>
      <vt:lpstr>Times New Roman</vt:lpstr>
      <vt:lpstr>Corbel</vt:lpstr>
      <vt:lpstr>Luxe</vt:lpstr>
      <vt:lpstr>Slide 1</vt:lpstr>
      <vt:lpstr>Create Your Own Data Representation</vt:lpstr>
      <vt:lpstr>Selected State Data 2020 to  Explore and Create a Data Visualization</vt:lpstr>
      <vt:lpstr>Slide 4</vt:lpstr>
      <vt:lpstr>Slide 5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Tori Mirsadjadi (she/her/hers)</dc:creator>
  <cp:lastModifiedBy>conv</cp:lastModifiedBy>
  <cp:revision>27</cp:revision>
  <dcterms:modified xsi:type="dcterms:W3CDTF">2022-08-02T04:57:24Z</dcterms:modified>
</cp:coreProperties>
</file>